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6" r:id="rId14"/>
    <p:sldId id="272" r:id="rId15"/>
    <p:sldId id="273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90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D80D2-0C46-4A86-95D2-532E4C208316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1EDAE-C227-48B8-9575-6905367FDF7D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facebook.com/easylunchboxes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771550"/>
            <a:ext cx="7931224" cy="4320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#5: Share Content From Other Social Channels</a:t>
            </a:r>
            <a:endParaRPr lang="en-IN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4432" y="1419622"/>
            <a:ext cx="3240360" cy="339447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IN" sz="2000" b="1" dirty="0" smtClean="0"/>
              <a:t>Sharing content from other channels </a:t>
            </a:r>
            <a:r>
              <a:rPr lang="en-IN" sz="2000" dirty="0" smtClean="0"/>
              <a:t>with your Facebook page helps you </a:t>
            </a:r>
            <a:r>
              <a:rPr lang="en-IN" sz="2000" b="1" dirty="0" smtClean="0"/>
              <a:t>cross-promote all of your social profiles </a:t>
            </a:r>
            <a:r>
              <a:rPr lang="en-IN" sz="2000" dirty="0" smtClean="0"/>
              <a:t>and makes it </a:t>
            </a:r>
            <a:r>
              <a:rPr lang="en-IN" sz="2000" b="1" dirty="0" smtClean="0"/>
              <a:t>easier to post content in multiple places.</a:t>
            </a:r>
            <a:endParaRPr lang="en-IN" sz="2000" b="1" dirty="0"/>
          </a:p>
        </p:txBody>
      </p:sp>
      <p:pic>
        <p:nvPicPr>
          <p:cNvPr id="4" name="Picture 3" descr="social share to facebook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920" y="1707654"/>
            <a:ext cx="3657600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491630"/>
            <a:ext cx="3816424" cy="36004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IN" sz="2500" dirty="0" smtClean="0"/>
              <a:t>To </a:t>
            </a:r>
            <a:r>
              <a:rPr lang="en-IN" sz="2500" b="1" dirty="0" smtClean="0"/>
              <a:t>change the sharing destination of Instagram images from your Facebook profile to your page</a:t>
            </a:r>
            <a:r>
              <a:rPr lang="en-IN" sz="2500" dirty="0" smtClean="0"/>
              <a:t>,</a:t>
            </a:r>
          </a:p>
          <a:p>
            <a:pPr algn="just">
              <a:lnSpc>
                <a:spcPct val="150000"/>
              </a:lnSpc>
            </a:pPr>
            <a:r>
              <a:rPr lang="en-IN" sz="2500" b="1" dirty="0" smtClean="0"/>
              <a:t>Open the Instagram App and Go to Settings</a:t>
            </a:r>
            <a:r>
              <a:rPr lang="en-IN" sz="2500" dirty="0" smtClean="0"/>
              <a:t> </a:t>
            </a:r>
          </a:p>
          <a:p>
            <a:pPr algn="just">
              <a:lnSpc>
                <a:spcPct val="150000"/>
              </a:lnSpc>
            </a:pPr>
            <a:r>
              <a:rPr lang="en-IN" sz="2500" b="1" dirty="0" smtClean="0"/>
              <a:t>Tap Linked Accounts</a:t>
            </a:r>
            <a:r>
              <a:rPr lang="en-IN" sz="2500" dirty="0" smtClean="0"/>
              <a:t>.</a:t>
            </a:r>
            <a:endParaRPr lang="en-IN" sz="2500" dirty="0"/>
          </a:p>
        </p:txBody>
      </p:sp>
      <p:pic>
        <p:nvPicPr>
          <p:cNvPr id="4" name="Picture 3" descr="instagram linked account setting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563638"/>
            <a:ext cx="3168352" cy="35103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3568" y="699542"/>
            <a:ext cx="7931224" cy="4320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#5: Share Content From Other Social Channels</a:t>
            </a:r>
            <a:endParaRPr lang="en-IN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512168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851670"/>
            <a:ext cx="3168352" cy="295232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smtClean="0"/>
              <a:t> Tap Facebook</a:t>
            </a:r>
            <a:r>
              <a:rPr lang="en-US" sz="2000" dirty="0" smtClean="0"/>
              <a:t> </a:t>
            </a:r>
          </a:p>
          <a:p>
            <a:pPr algn="just">
              <a:lnSpc>
                <a:spcPct val="150000"/>
              </a:lnSpc>
            </a:pPr>
            <a:r>
              <a:rPr lang="en-IN" sz="2000" b="1" dirty="0" smtClean="0"/>
              <a:t> Edit where you want your Instagram photos to go</a:t>
            </a:r>
            <a:r>
              <a:rPr lang="en-IN" sz="2000" dirty="0" smtClean="0"/>
              <a:t> when you tap Share to Facebook.</a:t>
            </a:r>
            <a:endParaRPr lang="en-IN" sz="2000" dirty="0"/>
          </a:p>
        </p:txBody>
      </p:sp>
      <p:pic>
        <p:nvPicPr>
          <p:cNvPr id="4" name="Picture 3" descr="instagram linked account setting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707654"/>
            <a:ext cx="2448272" cy="3078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3568" y="987574"/>
            <a:ext cx="7931224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#5: Share Content From Other Social Channels</a:t>
            </a:r>
            <a:endParaRPr kumimoji="0" lang="en-IN" sz="25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50770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#6: Automate Social Sharing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35646"/>
            <a:ext cx="8229600" cy="3171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smtClean="0"/>
              <a:t>Use tools like Buffer, </a:t>
            </a:r>
            <a:r>
              <a:rPr lang="en-US" sz="2000" b="1" dirty="0" err="1" smtClean="0"/>
              <a:t>Hootsuite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Oktopost</a:t>
            </a:r>
            <a:r>
              <a:rPr lang="en-US" sz="2000" b="1" dirty="0" smtClean="0"/>
              <a:t>, Edgar, </a:t>
            </a:r>
            <a:r>
              <a:rPr lang="en-US" sz="2000" b="1" dirty="0" err="1" smtClean="0"/>
              <a:t>Socialoomph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Rignite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Shareist</a:t>
            </a:r>
            <a:r>
              <a:rPr lang="en-US" sz="2000" b="1" dirty="0" smtClean="0"/>
              <a:t> and </a:t>
            </a:r>
            <a:r>
              <a:rPr lang="en-US" sz="2000" b="1" dirty="0" err="1" smtClean="0"/>
              <a:t>Sproutsocial</a:t>
            </a:r>
            <a:r>
              <a:rPr lang="en-US" sz="2000" b="1" dirty="0" smtClean="0"/>
              <a:t> to post to several profiles at once</a:t>
            </a:r>
            <a:r>
              <a:rPr lang="en-US" sz="20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These tools </a:t>
            </a:r>
            <a:r>
              <a:rPr lang="en-US" sz="2000" b="1" dirty="0" smtClean="0"/>
              <a:t>craft your post and then select which social profiles it will go to</a:t>
            </a:r>
            <a:r>
              <a:rPr lang="en-US" sz="20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b="1" dirty="0" smtClean="0"/>
              <a:t>Use IFTTT to create rules around a type of post or share that you want to automate</a:t>
            </a:r>
            <a:r>
              <a:rPr lang="en-US" sz="2000" dirty="0" smtClean="0"/>
              <a:t>.</a:t>
            </a: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9542"/>
            <a:ext cx="8013576" cy="713234"/>
          </a:xfr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IN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Takeaway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872" y="1707654"/>
            <a:ext cx="8013576" cy="280831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I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IN" sz="2000" b="1" dirty="0" smtClean="0"/>
              <a:t> Make sure you’re using </a:t>
            </a:r>
          </a:p>
          <a:p>
            <a:pPr algn="ctr">
              <a:lnSpc>
                <a:spcPct val="150000"/>
              </a:lnSpc>
              <a:buNone/>
            </a:pPr>
            <a:r>
              <a:rPr lang="en-IN" sz="2000" b="1" dirty="0" smtClean="0"/>
              <a:t>some of these </a:t>
            </a:r>
          </a:p>
          <a:p>
            <a:pPr algn="ctr">
              <a:lnSpc>
                <a:spcPct val="150000"/>
              </a:lnSpc>
              <a:buNone/>
            </a:pPr>
            <a:r>
              <a:rPr lang="en-IN" sz="2000" b="1" dirty="0" smtClean="0"/>
              <a:t>tips </a:t>
            </a:r>
          </a:p>
          <a:p>
            <a:pPr algn="ctr">
              <a:lnSpc>
                <a:spcPct val="150000"/>
              </a:lnSpc>
              <a:buNone/>
            </a:pPr>
            <a:r>
              <a:rPr lang="en-IN" sz="2000" b="1" dirty="0" smtClean="0"/>
              <a:t>to get </a:t>
            </a:r>
          </a:p>
          <a:p>
            <a:pPr algn="ctr">
              <a:lnSpc>
                <a:spcPct val="150000"/>
              </a:lnSpc>
              <a:buNone/>
            </a:pPr>
            <a:r>
              <a:rPr lang="en-IN" sz="2000" b="1" dirty="0" smtClean="0"/>
              <a:t>the word out about your other social channels.</a:t>
            </a:r>
            <a:endParaRPr lang="en-I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275606"/>
            <a:ext cx="5832648" cy="2304255"/>
          </a:xfrm>
          <a:solidFill>
            <a:schemeClr val="accent6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THANK </a:t>
            </a:r>
          </a:p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IN" sz="7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0040" y="1491631"/>
            <a:ext cx="7772400" cy="1640756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#4 </a:t>
            </a:r>
            <a:b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dirty="0" smtClean="0"/>
              <a:t>Cross Promotion Using Facebook Profile</a:t>
            </a:r>
            <a:r>
              <a:rPr lang="en-IN" sz="3200" dirty="0" smtClean="0"/>
              <a:t/>
            </a:r>
            <a:br>
              <a:rPr lang="en-IN" sz="3200" dirty="0" smtClean="0"/>
            </a:b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403648" y="3381840"/>
            <a:ext cx="6400800" cy="8100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IN" sz="2500" dirty="0" smtClean="0"/>
              <a:t>Six </a:t>
            </a:r>
            <a:r>
              <a:rPr lang="en-IN" sz="2500" dirty="0"/>
              <a:t>ways to </a:t>
            </a:r>
            <a:r>
              <a:rPr lang="en-IN" sz="2500" dirty="0" smtClean="0"/>
              <a:t>P</a:t>
            </a:r>
            <a:r>
              <a:rPr lang="en-IN" sz="2500" b="1" dirty="0" smtClean="0"/>
              <a:t>romote </a:t>
            </a:r>
            <a:r>
              <a:rPr lang="en-IN" sz="2500" b="1" dirty="0"/>
              <a:t>your social profiles on your Facebook page</a:t>
            </a:r>
            <a:r>
              <a:rPr lang="en-IN" sz="2500" dirty="0"/>
              <a:t>.</a:t>
            </a:r>
          </a:p>
          <a:p>
            <a:endParaRPr lang="en-IN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78397"/>
            <a:ext cx="8229600" cy="569218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51670"/>
            <a:ext cx="8229600" cy="266429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IN" sz="2400" b="1" dirty="0" smtClean="0"/>
              <a:t>Promoting links </a:t>
            </a:r>
            <a:r>
              <a:rPr lang="en-IN" sz="2400" dirty="0" smtClean="0"/>
              <a:t>to all your social profiles on Facebook lets your fans know where else they can find you.</a:t>
            </a:r>
          </a:p>
          <a:p>
            <a:pPr algn="just">
              <a:lnSpc>
                <a:spcPct val="150000"/>
              </a:lnSpc>
            </a:pPr>
            <a:r>
              <a:rPr lang="en-IN" sz="2400" dirty="0" smtClean="0"/>
              <a:t>Discover </a:t>
            </a:r>
            <a:r>
              <a:rPr lang="en-IN" sz="2400" b="1" dirty="0" smtClean="0"/>
              <a:t>six ways </a:t>
            </a:r>
            <a:r>
              <a:rPr lang="en-IN" sz="2400" dirty="0" smtClean="0"/>
              <a:t>to </a:t>
            </a:r>
            <a:r>
              <a:rPr lang="en-IN" sz="2400" b="1" dirty="0" smtClean="0"/>
              <a:t>promote your social profiles on your Facebook page</a:t>
            </a:r>
            <a:r>
              <a:rPr lang="en-IN" sz="2400" dirty="0" smtClean="0"/>
              <a:t>.</a:t>
            </a:r>
            <a:endParaRPr lang="en-IN" sz="24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34592"/>
            <a:ext cx="8229600" cy="5730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#1: Include Social Links in the About Section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7694"/>
            <a:ext cx="8229600" cy="1872208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smtClean="0"/>
              <a:t>Add links to social sites </a:t>
            </a:r>
            <a:r>
              <a:rPr lang="en-US" sz="2200" dirty="0" smtClean="0"/>
              <a:t>in the </a:t>
            </a:r>
            <a:r>
              <a:rPr lang="en-US" sz="2200" b="1" dirty="0" smtClean="0"/>
              <a:t>About section </a:t>
            </a:r>
            <a:r>
              <a:rPr lang="en-US" sz="2200" dirty="0" smtClean="0"/>
              <a:t>of your Facebook page. </a:t>
            </a:r>
          </a:p>
          <a:p>
            <a:pPr algn="just">
              <a:lnSpc>
                <a:spcPct val="150000"/>
              </a:lnSpc>
            </a:pPr>
            <a:r>
              <a:rPr lang="en-US" sz="2200" b="1" dirty="0" smtClean="0"/>
              <a:t>Add them to any part of your description where they fit</a:t>
            </a:r>
            <a:r>
              <a:rPr lang="en-US" sz="2200" dirty="0" smtClean="0"/>
              <a:t>.</a:t>
            </a: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691680" y="4299942"/>
            <a:ext cx="6624736" cy="60364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the </a:t>
            </a:r>
            <a:r>
              <a:rPr lang="en-US" sz="18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EasyLunchboxes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page, special arrow characters highlight the social links.</a:t>
            </a:r>
            <a:endParaRPr lang="en-IN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social links in about section of easy lunch boxes facebook pa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95486"/>
            <a:ext cx="5760640" cy="3996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9912"/>
            <a:ext cx="8229600" cy="507702"/>
          </a:xfrm>
          <a:ln w="19050">
            <a:solidFill>
              <a:schemeClr val="accent4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#2: List Social Platforms in the Cover Photo Description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9662"/>
            <a:ext cx="8229600" cy="3096343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IN" sz="1700" dirty="0" smtClean="0"/>
              <a:t>	You should </a:t>
            </a:r>
            <a:r>
              <a:rPr lang="en-IN" sz="1700" b="1" dirty="0" smtClean="0"/>
              <a:t>add your text </a:t>
            </a:r>
            <a:r>
              <a:rPr lang="en-IN" sz="1700" dirty="0" smtClean="0"/>
              <a:t>and </a:t>
            </a:r>
            <a:r>
              <a:rPr lang="en-IN" sz="1700" b="1" dirty="0" smtClean="0"/>
              <a:t>links</a:t>
            </a:r>
            <a:r>
              <a:rPr lang="en-IN" sz="1700" dirty="0" smtClean="0"/>
              <a:t> that you want to promote in </a:t>
            </a:r>
            <a:r>
              <a:rPr lang="en-IN" sz="1700" b="1" dirty="0" smtClean="0"/>
              <a:t>cover photo description area</a:t>
            </a:r>
            <a:r>
              <a:rPr lang="en-IN" sz="1700" dirty="0" smtClean="0"/>
              <a:t>, as it is one of the </a:t>
            </a:r>
            <a:r>
              <a:rPr lang="en-IN" sz="1700" b="1" dirty="0" smtClean="0"/>
              <a:t>most underutilized places. </a:t>
            </a:r>
            <a:endParaRPr lang="en-IN" sz="1700" b="1" dirty="0"/>
          </a:p>
        </p:txBody>
      </p:sp>
      <p:pic>
        <p:nvPicPr>
          <p:cNvPr id="4" name="Picture 3" descr="social links in cover image descriptio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913788"/>
            <a:ext cx="6480720" cy="21062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31590"/>
            <a:ext cx="8229600" cy="57971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#3: Add Custom Tabs for Social Networks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136255"/>
            <a:ext cx="8229600" cy="2667743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sz="2500" dirty="0" smtClean="0"/>
              <a:t>Apps like </a:t>
            </a:r>
            <a:r>
              <a:rPr lang="en-US" sz="2500" b="1" dirty="0" err="1" smtClean="0"/>
              <a:t>Woobox</a:t>
            </a:r>
            <a:r>
              <a:rPr lang="en-US" sz="2500" b="1" dirty="0" smtClean="0"/>
              <a:t>, </a:t>
            </a:r>
            <a:r>
              <a:rPr lang="en-US" sz="2500" b="1" dirty="0" err="1" smtClean="0"/>
              <a:t>Tabsite</a:t>
            </a:r>
            <a:r>
              <a:rPr lang="en-US" sz="2500" b="1" dirty="0" smtClean="0"/>
              <a:t> and </a:t>
            </a:r>
            <a:r>
              <a:rPr lang="en-US" sz="2500" b="1" dirty="0" err="1" smtClean="0"/>
              <a:t>Shortstack</a:t>
            </a:r>
            <a:r>
              <a:rPr lang="en-US" sz="2500" b="1" dirty="0" smtClean="0"/>
              <a:t> </a:t>
            </a:r>
            <a:r>
              <a:rPr lang="en-IN" sz="2500" dirty="0" smtClean="0"/>
              <a:t>can help you with </a:t>
            </a:r>
            <a:r>
              <a:rPr lang="en-IN" sz="2500" b="1" dirty="0" smtClean="0"/>
              <a:t>adding a custom tab to your page.</a:t>
            </a:r>
          </a:p>
          <a:p>
            <a:pPr>
              <a:lnSpc>
                <a:spcPct val="150000"/>
              </a:lnSpc>
            </a:pPr>
            <a:r>
              <a:rPr lang="en-IN" sz="2500" dirty="0" smtClean="0"/>
              <a:t>You can also </a:t>
            </a:r>
            <a:r>
              <a:rPr lang="en-IN" sz="2500" b="1" dirty="0" smtClean="0"/>
              <a:t>customize the thumbnail so it matches your branding</a:t>
            </a:r>
            <a:r>
              <a:rPr lang="en-IN" sz="25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2500" b="1" dirty="0" smtClean="0"/>
              <a:t>For Mobile users, you</a:t>
            </a:r>
            <a:r>
              <a:rPr lang="en-US" sz="2500" dirty="0" smtClean="0"/>
              <a:t> should </a:t>
            </a:r>
            <a:r>
              <a:rPr lang="en-US" sz="2500" b="1" dirty="0" smtClean="0"/>
              <a:t>include a link to your tab</a:t>
            </a:r>
            <a:r>
              <a:rPr lang="en-US" sz="2500" dirty="0" smtClean="0"/>
              <a:t> to </a:t>
            </a:r>
            <a:r>
              <a:rPr lang="en-US" sz="2500" b="1" dirty="0" smtClean="0"/>
              <a:t>make sure it’s</a:t>
            </a:r>
            <a:r>
              <a:rPr lang="en-US" sz="2500" dirty="0" smtClean="0"/>
              <a:t> “</a:t>
            </a:r>
            <a:r>
              <a:rPr lang="en-US" sz="2500" b="1" dirty="0" smtClean="0"/>
              <a:t>mobile-ready</a:t>
            </a:r>
            <a:r>
              <a:rPr lang="en-US" sz="2500" dirty="0" smtClean="0"/>
              <a:t>.” as they </a:t>
            </a:r>
            <a:r>
              <a:rPr lang="en-US" sz="2500" b="1" dirty="0" smtClean="0"/>
              <a:t>can’t see your tabs on their phones.</a:t>
            </a:r>
            <a:endParaRPr lang="en-IN" sz="2500" dirty="0" smtClean="0"/>
          </a:p>
          <a:p>
            <a:pPr>
              <a:lnSpc>
                <a:spcPct val="150000"/>
              </a:lnSpc>
            </a:pPr>
            <a:endParaRPr lang="en-IN" sz="2500" dirty="0" smtClean="0"/>
          </a:p>
          <a:p>
            <a:pPr>
              <a:lnSpc>
                <a:spcPct val="150000"/>
              </a:lnSpc>
            </a:pPr>
            <a:endParaRPr lang="en-IN" sz="2500" dirty="0" smtClean="0"/>
          </a:p>
          <a:p>
            <a:pPr>
              <a:lnSpc>
                <a:spcPct val="150000"/>
              </a:lnSpc>
            </a:pPr>
            <a:endParaRPr lang="en-IN" sz="25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5895"/>
            <a:ext cx="8229600" cy="50770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IN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social tabs are automatically updated with your latest posts.</a:t>
            </a:r>
            <a:endParaRPr lang="en-IN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 descr="instagram tab on facebook page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419622"/>
            <a:ext cx="4544900" cy="3394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9542"/>
            <a:ext cx="8229600" cy="579711"/>
          </a:xfrm>
          <a:ln w="19050">
            <a:solidFill>
              <a:srgbClr val="7030A0"/>
            </a:solidFill>
          </a:ln>
        </p:spPr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#4: Create a Photo Album of Social Icons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8229600" cy="2595735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 smtClean="0"/>
              <a:t>Put together a Facebook album with icons from your social channels and </a:t>
            </a:r>
            <a:r>
              <a:rPr lang="en-US" sz="2200" b="1" dirty="0" smtClean="0"/>
              <a:t>include social links in the photo descriptions</a:t>
            </a:r>
            <a:r>
              <a:rPr lang="en-US" sz="22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IN" sz="2200" b="1" dirty="0" smtClean="0"/>
              <a:t>Also reshare a link to the album as a fun way for people to see your profiles on other social sites</a:t>
            </a:r>
            <a:r>
              <a:rPr lang="en-IN" sz="2200" dirty="0" smtClean="0"/>
              <a:t>.</a:t>
            </a: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226</Words>
  <Application>Microsoft Office PowerPoint</Application>
  <PresentationFormat>On-screen Show (16:9)</PresentationFormat>
  <Paragraphs>42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Video #4   Cross Promotion Using Facebook Profile </vt:lpstr>
      <vt:lpstr>Introduction</vt:lpstr>
      <vt:lpstr>#1: Include Social Links in the About Section</vt:lpstr>
      <vt:lpstr>Slide 5</vt:lpstr>
      <vt:lpstr>#2: List Social Platforms in the Cover Photo Description</vt:lpstr>
      <vt:lpstr>#3: Add Custom Tabs for Social Networks</vt:lpstr>
      <vt:lpstr>Your social tabs are automatically updated with your latest posts.</vt:lpstr>
      <vt:lpstr>#4: Create a Photo Album of Social Icons</vt:lpstr>
      <vt:lpstr>#5: Share Content From Other Social Channels</vt:lpstr>
      <vt:lpstr>#5: Share Content From Other Social Channels</vt:lpstr>
      <vt:lpstr>  </vt:lpstr>
      <vt:lpstr>#6: Automate Social Sharing</vt:lpstr>
      <vt:lpstr>The Takeaway</vt:lpstr>
      <vt:lpstr>Slide 15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#4  How to do Cross Promotion Using Facebook Profile?</dc:title>
  <dc:creator>Hp</dc:creator>
  <cp:lastModifiedBy>Hp</cp:lastModifiedBy>
  <cp:revision>72</cp:revision>
  <dcterms:created xsi:type="dcterms:W3CDTF">2016-06-29T18:27:52Z</dcterms:created>
  <dcterms:modified xsi:type="dcterms:W3CDTF">2016-07-02T21:18:32Z</dcterms:modified>
</cp:coreProperties>
</file>